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5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6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17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18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39" r:id="rId2"/>
    <p:sldId id="440" r:id="rId3"/>
    <p:sldId id="441" r:id="rId4"/>
    <p:sldId id="445" r:id="rId5"/>
    <p:sldId id="442" r:id="rId6"/>
    <p:sldId id="443" r:id="rId7"/>
    <p:sldId id="446" r:id="rId8"/>
    <p:sldId id="444" r:id="rId9"/>
    <p:sldId id="448" r:id="rId10"/>
    <p:sldId id="447" r:id="rId11"/>
    <p:sldId id="449" r:id="rId12"/>
    <p:sldId id="450" r:id="rId13"/>
    <p:sldId id="451" r:id="rId14"/>
    <p:sldId id="453" r:id="rId15"/>
    <p:sldId id="454" r:id="rId16"/>
    <p:sldId id="455" r:id="rId17"/>
    <p:sldId id="456" r:id="rId18"/>
    <p:sldId id="457" r:id="rId19"/>
    <p:sldId id="459" r:id="rId20"/>
    <p:sldId id="458" r:id="rId21"/>
    <p:sldId id="460" r:id="rId22"/>
    <p:sldId id="463" r:id="rId23"/>
    <p:sldId id="462" r:id="rId24"/>
    <p:sldId id="464" r:id="rId25"/>
    <p:sldId id="465" r:id="rId26"/>
    <p:sldId id="466" r:id="rId27"/>
    <p:sldId id="467" r:id="rId28"/>
    <p:sldId id="468" r:id="rId29"/>
    <p:sldId id="472" r:id="rId30"/>
    <p:sldId id="471" r:id="rId31"/>
    <p:sldId id="470" r:id="rId32"/>
    <p:sldId id="473" r:id="rId33"/>
    <p:sldId id="474" r:id="rId34"/>
    <p:sldId id="475" r:id="rId35"/>
    <p:sldId id="477" r:id="rId36"/>
    <p:sldId id="481" r:id="rId37"/>
    <p:sldId id="479" r:id="rId38"/>
    <p:sldId id="480" r:id="rId39"/>
    <p:sldId id="476" r:id="rId40"/>
    <p:sldId id="478" r:id="rId41"/>
    <p:sldId id="482" r:id="rId42"/>
    <p:sldId id="483" r:id="rId43"/>
    <p:sldId id="484" r:id="rId44"/>
    <p:sldId id="485" r:id="rId45"/>
    <p:sldId id="486" r:id="rId46"/>
    <p:sldId id="487" r:id="rId47"/>
    <p:sldId id="488" r:id="rId48"/>
    <p:sldId id="489" r:id="rId49"/>
    <p:sldId id="490" r:id="rId50"/>
    <p:sldId id="491" r:id="rId51"/>
    <p:sldId id="493" r:id="rId52"/>
    <p:sldId id="492" r:id="rId53"/>
    <p:sldId id="494" r:id="rId54"/>
  </p:sldIdLst>
  <p:sldSz cx="9144000" cy="5143500" type="screen16x9"/>
  <p:notesSz cx="6858000" cy="9144000"/>
  <p:custDataLst>
    <p:tags r:id="rId57"/>
  </p:custDataLst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349"/>
    <a:srgbClr val="CCCCCC"/>
    <a:srgbClr val="293247"/>
    <a:srgbClr val="BA8D2D"/>
    <a:srgbClr val="767171"/>
    <a:srgbClr val="105A80"/>
    <a:srgbClr val="FEBF00"/>
    <a:srgbClr val="105A7F"/>
    <a:srgbClr val="DF213B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6314" autoAdjust="0"/>
  </p:normalViewPr>
  <p:slideViewPr>
    <p:cSldViewPr>
      <p:cViewPr varScale="1">
        <p:scale>
          <a:sx n="109" d="100"/>
          <a:sy n="109" d="100"/>
        </p:scale>
        <p:origin x="667" y="77"/>
      </p:cViewPr>
      <p:guideLst>
        <p:guide orient="horz" pos="162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5D9D-C69C-4401-9F91-BB6A25929701}" type="datetimeFigureOut">
              <a:rPr lang="zh-CN" altLang="en-US" smtClean="0"/>
              <a:t>2022/6/8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E991-43C1-4F23-B13D-1A87AE7A5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75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3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63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5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40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67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00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6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24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2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7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12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8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59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93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25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4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78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88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57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93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71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77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47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06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87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69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51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94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94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72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5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4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9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55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863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969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105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555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082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81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586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8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43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6401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898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4219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3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2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71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2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pPr/>
              <a:t>2022/6/8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2022/6/8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xStyles>
    <p:titleStyle>
      <a:lvl1pPr algn="l" defTabSz="6845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45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7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6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9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21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47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5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7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iff0506.herokuapp.com/index_form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0303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1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85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CPU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436096" y="5971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577262-F77B-4726-B7D2-57BA12A6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931"/>
            <a:ext cx="9144000" cy="396156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45A6CE3-9B14-4E7F-999F-B9CA0764BAC4}"/>
              </a:ext>
            </a:extLst>
          </p:cNvPr>
          <p:cNvSpPr/>
          <p:nvPr/>
        </p:nvSpPr>
        <p:spPr>
          <a:xfrm flipV="1">
            <a:off x="5148064" y="1419622"/>
            <a:ext cx="3816424" cy="3384377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Display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Display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C51C74-54DD-4205-A088-C07F193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153"/>
            <a:ext cx="9144000" cy="356134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5016BA44-95BE-45C5-BAFA-C14A22C34D40}"/>
              </a:ext>
            </a:extLst>
          </p:cNvPr>
          <p:cNvSpPr/>
          <p:nvPr/>
        </p:nvSpPr>
        <p:spPr>
          <a:xfrm flipV="1">
            <a:off x="6928790" y="185166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SSD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SSD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19E448-418A-41E2-B3B5-FC7A3C80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21239"/>
            <a:ext cx="9108504" cy="3622261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0BD7BB0F-9B20-4E2B-942F-EFFBE7091FF9}"/>
              </a:ext>
            </a:extLst>
          </p:cNvPr>
          <p:cNvSpPr/>
          <p:nvPr/>
        </p:nvSpPr>
        <p:spPr>
          <a:xfrm flipV="1">
            <a:off x="5940152" y="1923678"/>
            <a:ext cx="3024336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HDD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80D78-9EA4-495D-9B04-0ADA7D57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790"/>
            <a:ext cx="9144000" cy="345571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1411A244-2DC0-49CA-8320-821401F1C9FE}"/>
              </a:ext>
            </a:extLst>
          </p:cNvPr>
          <p:cNvSpPr/>
          <p:nvPr/>
        </p:nvSpPr>
        <p:spPr>
          <a:xfrm flipV="1">
            <a:off x="6928790" y="192367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9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主機板 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主機板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D6DCCB-B781-424B-92AE-0E4149A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1602243"/>
            <a:ext cx="7847856" cy="3518826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C929644D-5FC0-4AE6-9AEC-A2D746112067}"/>
              </a:ext>
            </a:extLst>
          </p:cNvPr>
          <p:cNvSpPr/>
          <p:nvPr/>
        </p:nvSpPr>
        <p:spPr>
          <a:xfrm flipV="1">
            <a:off x="6928791" y="1605236"/>
            <a:ext cx="1747666" cy="353826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06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Memory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C8E88F-3457-4FAC-B431-7C1A3A32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049"/>
            <a:ext cx="9144000" cy="326729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E409FD3-18EC-457C-951E-7FD5EBD590CB}"/>
              </a:ext>
            </a:extLst>
          </p:cNvPr>
          <p:cNvSpPr/>
          <p:nvPr/>
        </p:nvSpPr>
        <p:spPr>
          <a:xfrm flipV="1">
            <a:off x="5940152" y="1930106"/>
            <a:ext cx="3096344" cy="272987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71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Power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EF2D56-8ABE-45F0-BA88-DCD874F3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257"/>
            <a:ext cx="9144000" cy="321555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448D0566-F568-4174-878E-116005967744}"/>
              </a:ext>
            </a:extLst>
          </p:cNvPr>
          <p:cNvSpPr/>
          <p:nvPr/>
        </p:nvSpPr>
        <p:spPr>
          <a:xfrm flipV="1">
            <a:off x="8460432" y="2067694"/>
            <a:ext cx="504056" cy="2808312"/>
          </a:xfrm>
          <a:prstGeom prst="frame">
            <a:avLst>
              <a:gd name="adj1" fmla="val 638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41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04FFDA-DC1C-44CD-B52C-EE3BFE60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9" y="717912"/>
            <a:ext cx="2507126" cy="42106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6" r="3185" b="948"/>
          <a:stretch/>
        </p:blipFill>
        <p:spPr>
          <a:xfrm>
            <a:off x="5599924" y="693817"/>
            <a:ext cx="2157775" cy="43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A5D42-ED8C-46D5-B0E3-8BF3C873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/>
          <a:stretch/>
        </p:blipFill>
        <p:spPr>
          <a:xfrm>
            <a:off x="827584" y="856070"/>
            <a:ext cx="2368406" cy="409619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9E95329-B261-4339-A5C2-9FC33527AA15}"/>
              </a:ext>
            </a:extLst>
          </p:cNvPr>
          <p:cNvSpPr/>
          <p:nvPr/>
        </p:nvSpPr>
        <p:spPr>
          <a:xfrm>
            <a:off x="3491880" y="2518802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81195E-F425-46B7-8E33-D3F519AE3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56" y="1882521"/>
            <a:ext cx="4126599" cy="1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清單傳送至網頁顯示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6947B0-2A28-4290-827E-6D984020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9"/>
          <a:stretch/>
        </p:blipFill>
        <p:spPr>
          <a:xfrm>
            <a:off x="179512" y="794616"/>
            <a:ext cx="2232248" cy="4250311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04F22AA-6501-495E-A3A2-52564DB12471}"/>
              </a:ext>
            </a:extLst>
          </p:cNvPr>
          <p:cNvSpPr/>
          <p:nvPr/>
        </p:nvSpPr>
        <p:spPr>
          <a:xfrm>
            <a:off x="2476158" y="3075806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44FC0B-2A7E-4B35-AF6B-44E76E2D9496}"/>
              </a:ext>
            </a:extLst>
          </p:cNvPr>
          <p:cNvSpPr txBox="1"/>
          <p:nvPr/>
        </p:nvSpPr>
        <p:spPr>
          <a:xfrm>
            <a:off x="2490702" y="1779662"/>
            <a:ext cx="430887" cy="14066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傳送給網頁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C3F4A4-7C57-47BE-972D-6E5A167F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25" y="1491630"/>
            <a:ext cx="6035980" cy="33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春假專題進度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19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5EF142-CA93-4766-9B63-A78F3DDD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35" y="952131"/>
            <a:ext cx="7224745" cy="38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6AEE24-8C63-4A0D-A5CD-E0982C39A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0"/>
          <a:stretch/>
        </p:blipFill>
        <p:spPr bwMode="auto">
          <a:xfrm>
            <a:off x="776773" y="1904283"/>
            <a:ext cx="7781731" cy="310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214C793-765A-46A3-9BB9-23AE73630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44"/>
          <a:stretch/>
        </p:blipFill>
        <p:spPr>
          <a:xfrm>
            <a:off x="1907704" y="1068398"/>
            <a:ext cx="847725" cy="4616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DC39FA-8C52-40D9-99A6-87D835752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53563"/>
            <a:ext cx="3383573" cy="1150720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C49A192-0AC7-45DC-A704-EA4BF4379170}"/>
              </a:ext>
            </a:extLst>
          </p:cNvPr>
          <p:cNvSpPr/>
          <p:nvPr/>
        </p:nvSpPr>
        <p:spPr>
          <a:xfrm>
            <a:off x="3015642" y="1047199"/>
            <a:ext cx="8640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9AF195F2-7CAB-4FAF-AF91-1779AA23C187}"/>
              </a:ext>
            </a:extLst>
          </p:cNvPr>
          <p:cNvSpPr/>
          <p:nvPr/>
        </p:nvSpPr>
        <p:spPr>
          <a:xfrm flipV="1">
            <a:off x="7020272" y="4227938"/>
            <a:ext cx="1538232" cy="43204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3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549F24-2B74-440C-B42A-8F92FFF9F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678154"/>
            <a:ext cx="4567608" cy="864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B008E1F5-97EC-43BC-87FA-1BEACEC6F432}"/>
              </a:ext>
            </a:extLst>
          </p:cNvPr>
          <p:cNvSpPr/>
          <p:nvPr/>
        </p:nvSpPr>
        <p:spPr>
          <a:xfrm flipV="1">
            <a:off x="5062421" y="678151"/>
            <a:ext cx="864096" cy="340159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2C51E8BB-B386-4AFA-A51A-1A16C6C8DCFD}"/>
              </a:ext>
            </a:extLst>
          </p:cNvPr>
          <p:cNvSpPr/>
          <p:nvPr/>
        </p:nvSpPr>
        <p:spPr>
          <a:xfrm rot="5400000">
            <a:off x="4020188" y="1597540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54F0E1-F174-4BE7-84DC-4D16E3D08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762" b="48532"/>
          <a:stretch/>
        </p:blipFill>
        <p:spPr>
          <a:xfrm>
            <a:off x="107504" y="2338916"/>
            <a:ext cx="9216066" cy="25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0427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842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17C14D-FD33-486E-854C-71FB1B82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58"/>
          <a:stretch/>
        </p:blipFill>
        <p:spPr>
          <a:xfrm>
            <a:off x="1475656" y="843558"/>
            <a:ext cx="2458924" cy="39953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9B93783-EEFA-40E0-8374-5FCC56EE7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99"/>
          <a:stretch/>
        </p:blipFill>
        <p:spPr>
          <a:xfrm>
            <a:off x="4551145" y="1347614"/>
            <a:ext cx="2808312" cy="32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51C6C8-5CCC-40FF-909F-FBE73F12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51766"/>
            <a:ext cx="4164680" cy="13725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015F1E-9FF5-44AA-96D1-67ADAC9FB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" y="2137371"/>
            <a:ext cx="3483711" cy="1184776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2DD8425-A068-456B-BFF7-D587F7F52C38}"/>
              </a:ext>
            </a:extLst>
          </p:cNvPr>
          <p:cNvSpPr/>
          <p:nvPr/>
        </p:nvSpPr>
        <p:spPr>
          <a:xfrm>
            <a:off x="4000568" y="2405723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55A43-92FC-4DCB-A38F-B20A9138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177" y="3046274"/>
            <a:ext cx="4164047" cy="13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9869362-861D-4E53-9666-5D3E7D2F4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34" y="1203598"/>
            <a:ext cx="8136721" cy="35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D21791-F523-4FCA-8523-632DBD73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15564"/>
            <a:ext cx="6299755" cy="39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59793B-267D-45CC-A6A3-26167FAD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5" y="817564"/>
            <a:ext cx="2507126" cy="42106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0F8AB9-6CE8-4CEB-954C-59B0C42D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35" y="1304838"/>
            <a:ext cx="2955570" cy="1568598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2FA5DFF-C373-4E62-A139-6EF2D7CA887D}"/>
              </a:ext>
            </a:extLst>
          </p:cNvPr>
          <p:cNvSpPr/>
          <p:nvPr/>
        </p:nvSpPr>
        <p:spPr>
          <a:xfrm flipV="1">
            <a:off x="3379751" y="2030215"/>
            <a:ext cx="280831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E13488-82B9-4C56-909D-5990D5904859}"/>
              </a:ext>
            </a:extLst>
          </p:cNvPr>
          <p:cNvGrpSpPr/>
          <p:nvPr/>
        </p:nvGrpSpPr>
        <p:grpSpPr>
          <a:xfrm>
            <a:off x="3284807" y="3054363"/>
            <a:ext cx="2998200" cy="1973815"/>
            <a:chOff x="4572000" y="2922871"/>
            <a:chExt cx="2998200" cy="197381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8126C9D-D5CF-48A3-8182-9FCC5771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22871"/>
              <a:ext cx="2998200" cy="1973815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617C0528-356F-431F-8A57-8DB39E3CD170}"/>
                </a:ext>
              </a:extLst>
            </p:cNvPr>
            <p:cNvSpPr/>
            <p:nvPr/>
          </p:nvSpPr>
          <p:spPr>
            <a:xfrm flipV="1">
              <a:off x="4666944" y="4587974"/>
              <a:ext cx="2808312" cy="254131"/>
            </a:xfrm>
            <a:prstGeom prst="frame">
              <a:avLst>
                <a:gd name="adj1" fmla="val 7806"/>
              </a:avLst>
            </a:prstGeom>
            <a:solidFill>
              <a:srgbClr val="FC43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6F74624-0FBE-4154-A243-65EB992F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321" y="2331705"/>
            <a:ext cx="2759240" cy="1445316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730E30E2-1511-40CB-94C5-3A679FECFA9F}"/>
              </a:ext>
            </a:extLst>
          </p:cNvPr>
          <p:cNvSpPr/>
          <p:nvPr/>
        </p:nvSpPr>
        <p:spPr>
          <a:xfrm flipV="1">
            <a:off x="6409947" y="2918385"/>
            <a:ext cx="255679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0505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4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網頁訊息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BB501A-31AD-4896-8E7A-40FA2164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1491630"/>
            <a:ext cx="8425543" cy="22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BBBB28-1F8C-494A-9FF7-0B28DB94A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87" t="11154" r="17033" b="10770"/>
          <a:stretch/>
        </p:blipFill>
        <p:spPr>
          <a:xfrm>
            <a:off x="3215404" y="2330920"/>
            <a:ext cx="2159468" cy="23723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829046B-D32B-4EAA-A551-851F2299E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60"/>
          <a:stretch/>
        </p:blipFill>
        <p:spPr>
          <a:xfrm>
            <a:off x="0" y="915566"/>
            <a:ext cx="9144000" cy="1008103"/>
          </a:xfrm>
          <a:prstGeom prst="rect">
            <a:avLst/>
          </a:prstGeom>
        </p:spPr>
      </p:pic>
      <p:sp>
        <p:nvSpPr>
          <p:cNvPr id="10" name="箭號: 上彎 9">
            <a:extLst>
              <a:ext uri="{FF2B5EF4-FFF2-40B4-BE49-F238E27FC236}">
                <a16:creationId xmlns:a16="http://schemas.microsoft.com/office/drawing/2014/main" id="{1876CB3F-91BE-4EAB-8E22-44FA224F6934}"/>
              </a:ext>
            </a:extLst>
          </p:cNvPr>
          <p:cNvSpPr/>
          <p:nvPr/>
        </p:nvSpPr>
        <p:spPr>
          <a:xfrm>
            <a:off x="5724128" y="2312614"/>
            <a:ext cx="3151313" cy="151216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668344" y="1275606"/>
            <a:ext cx="1390058" cy="252023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934470" y="1250630"/>
            <a:ext cx="117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</a:rPr>
              <a:t>Hello </a:t>
            </a:r>
            <a:r>
              <a:rPr lang="zh-TW" altLang="en-US" sz="1200" b="1" dirty="0">
                <a:solidFill>
                  <a:srgbClr val="FF0000"/>
                </a:solidFill>
              </a:rPr>
              <a:t>王小名</a:t>
            </a:r>
          </a:p>
        </p:txBody>
      </p:sp>
    </p:spTree>
    <p:extLst>
      <p:ext uri="{BB962C8B-B14F-4D97-AF65-F5344CB8AC3E}">
        <p14:creationId xmlns:p14="http://schemas.microsoft.com/office/powerpoint/2010/main" val="352788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5" y="678518"/>
            <a:ext cx="7945221" cy="44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65346"/>
            <a:ext cx="4600539" cy="36278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635646"/>
            <a:ext cx="3423971" cy="2274193"/>
          </a:xfrm>
          <a:prstGeom prst="rect">
            <a:avLst/>
          </a:prstGeom>
        </p:spPr>
      </p:pic>
      <p:sp>
        <p:nvSpPr>
          <p:cNvPr id="10" name="箭號: 向右 10">
            <a:extLst>
              <a:ext uri="{FF2B5EF4-FFF2-40B4-BE49-F238E27FC236}">
                <a16:creationId xmlns:a16="http://schemas.microsoft.com/office/drawing/2014/main" id="{82DD8425-A068-456B-BFF7-D587F7F52C38}"/>
              </a:ext>
            </a:extLst>
          </p:cNvPr>
          <p:cNvSpPr/>
          <p:nvPr/>
        </p:nvSpPr>
        <p:spPr>
          <a:xfrm>
            <a:off x="4844294" y="2231221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95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0512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077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Messages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31B7E6-9FAE-41AA-A640-B665C3DCA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3"/>
          <a:stretch/>
        </p:blipFill>
        <p:spPr>
          <a:xfrm>
            <a:off x="136139" y="1426712"/>
            <a:ext cx="8667294" cy="227727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91C0B5F5-EB43-4B5C-A352-22765DDCC8F2}"/>
              </a:ext>
            </a:extLst>
          </p:cNvPr>
          <p:cNvSpPr/>
          <p:nvPr/>
        </p:nvSpPr>
        <p:spPr>
          <a:xfrm flipV="1">
            <a:off x="4540634" y="1995684"/>
            <a:ext cx="2047590" cy="360041"/>
          </a:xfrm>
          <a:prstGeom prst="frame">
            <a:avLst>
              <a:gd name="adj1" fmla="val 4319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AC01E5-8250-4E91-9F09-A7D5EB3AB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5" y="678518"/>
            <a:ext cx="7945221" cy="4464982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E7363BF4-4A6F-4FB0-8DA3-B242E1168DB8}"/>
              </a:ext>
            </a:extLst>
          </p:cNvPr>
          <p:cNvSpPr/>
          <p:nvPr/>
        </p:nvSpPr>
        <p:spPr>
          <a:xfrm flipV="1">
            <a:off x="2339752" y="3579861"/>
            <a:ext cx="1008112" cy="216025"/>
          </a:xfrm>
          <a:prstGeom prst="frame">
            <a:avLst>
              <a:gd name="adj1" fmla="val 4319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2" name="矩形 1">
            <a:hlinkClick r:id="rId3"/>
            <a:extLst>
              <a:ext uri="{FF2B5EF4-FFF2-40B4-BE49-F238E27FC236}">
                <a16:creationId xmlns:a16="http://schemas.microsoft.com/office/drawing/2014/main" id="{05B26732-B556-4F93-A2D5-19046574F107}"/>
              </a:ext>
            </a:extLst>
          </p:cNvPr>
          <p:cNvSpPr/>
          <p:nvPr/>
        </p:nvSpPr>
        <p:spPr>
          <a:xfrm>
            <a:off x="4067944" y="722150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https://liff0506.herokuapp.com/index_form.html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8544BE-32DB-4BA5-B3D6-3930DE09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2" y="1471533"/>
            <a:ext cx="5324475" cy="771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16501D-1EE5-4C55-AD3D-F91D6D1C2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580205"/>
            <a:ext cx="8134153" cy="19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2A0E8-9A07-4E47-A9D0-2688959E7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4" t="8915" r="49909" b="14157"/>
          <a:stretch/>
        </p:blipFill>
        <p:spPr>
          <a:xfrm>
            <a:off x="52535" y="693453"/>
            <a:ext cx="4519465" cy="44500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04ABFCC-3CDF-419D-9320-CC6131CB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136" y="1275606"/>
            <a:ext cx="4468491" cy="2378034"/>
          </a:xfrm>
          <a:prstGeom prst="rect">
            <a:avLst/>
          </a:prstGeom>
        </p:spPr>
      </p:pic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606D31EB-F02A-4FCB-BEF0-8E458DC3D359}"/>
              </a:ext>
            </a:extLst>
          </p:cNvPr>
          <p:cNvSpPr/>
          <p:nvPr/>
        </p:nvSpPr>
        <p:spPr>
          <a:xfrm>
            <a:off x="4788024" y="3759369"/>
            <a:ext cx="1944216" cy="1080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3D52583-BE75-40F8-B88C-294494A389CD}"/>
              </a:ext>
            </a:extLst>
          </p:cNvPr>
          <p:cNvSpPr/>
          <p:nvPr/>
        </p:nvSpPr>
        <p:spPr>
          <a:xfrm flipV="1">
            <a:off x="402354" y="987573"/>
            <a:ext cx="2153421" cy="50405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>
            <a:extLst>
              <a:ext uri="{FF2B5EF4-FFF2-40B4-BE49-F238E27FC236}">
                <a16:creationId xmlns:a16="http://schemas.microsoft.com/office/drawing/2014/main" id="{3D4ABE68-016D-49DD-98A4-30D942EF548D}"/>
              </a:ext>
            </a:extLst>
          </p:cNvPr>
          <p:cNvSpPr/>
          <p:nvPr/>
        </p:nvSpPr>
        <p:spPr>
          <a:xfrm flipV="1">
            <a:off x="4605668" y="2283718"/>
            <a:ext cx="4507959" cy="129614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5A556A5-9809-4DC8-96B1-61EC22374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810" y="843558"/>
            <a:ext cx="5036837" cy="3868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55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0898ED9-82E5-42CA-A130-1B6E1A9E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20" y="822349"/>
            <a:ext cx="5859959" cy="4299941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7DAB531-7624-4BB6-981F-FFC3504B0AFD}"/>
              </a:ext>
            </a:extLst>
          </p:cNvPr>
          <p:cNvSpPr/>
          <p:nvPr/>
        </p:nvSpPr>
        <p:spPr>
          <a:xfrm flipV="1">
            <a:off x="2411760" y="3291830"/>
            <a:ext cx="1728192" cy="360040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0519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91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改善查詢介面與功能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EC5FD-A797-458E-8CA2-C435EE28C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0" y="1347614"/>
            <a:ext cx="2901899" cy="3312897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E0449BF-80C9-496E-9F9F-05C05D5921CD}"/>
              </a:ext>
            </a:extLst>
          </p:cNvPr>
          <p:cNvSpPr/>
          <p:nvPr/>
        </p:nvSpPr>
        <p:spPr>
          <a:xfrm>
            <a:off x="3771445" y="2512430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A847AE-7F32-418C-9A2C-4F192C78B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575" y="830660"/>
            <a:ext cx="3321895" cy="401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改善查詢介面與功能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8B11DE8-D903-4CFF-A90D-77778EE7F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5" r="221" b="27600"/>
          <a:stretch/>
        </p:blipFill>
        <p:spPr>
          <a:xfrm>
            <a:off x="759831" y="748495"/>
            <a:ext cx="3154935" cy="4226854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097C39F8-BED3-4BC6-A160-11ADCA314AB1}"/>
              </a:ext>
            </a:extLst>
          </p:cNvPr>
          <p:cNvSpPr/>
          <p:nvPr/>
        </p:nvSpPr>
        <p:spPr>
          <a:xfrm>
            <a:off x="4272216" y="2318580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0C46216-6127-43FD-9819-67F7FFDC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961" y="699542"/>
            <a:ext cx="3528392" cy="41979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7567EF-ADB7-4F7C-8D93-C238C2FAD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172" y="2178473"/>
            <a:ext cx="4340087" cy="7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改善查詢介面與功能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403DB0-5D68-40AC-8B79-65E9D1DA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5" y="981090"/>
            <a:ext cx="8890409" cy="38358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2E117C-CD15-406E-89A1-4D08EC5F1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921" y="1419622"/>
            <a:ext cx="37147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受眾問題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268890-31AE-4DE5-82B1-4AC913517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49"/>
          <a:stretch/>
        </p:blipFill>
        <p:spPr>
          <a:xfrm>
            <a:off x="3995936" y="771550"/>
            <a:ext cx="4392488" cy="41468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6C729F-D0CB-4D80-92A5-D53336D3C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309812"/>
            <a:ext cx="32289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4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選單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17F838-C909-4546-BB0F-962524168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43" b="5201"/>
          <a:stretch/>
        </p:blipFill>
        <p:spPr>
          <a:xfrm>
            <a:off x="2195736" y="1321922"/>
            <a:ext cx="4277005" cy="31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0526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221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選單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E3E3ED-7921-44C7-9CFD-E11121583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" b="38800"/>
          <a:stretch/>
        </p:blipFill>
        <p:spPr>
          <a:xfrm>
            <a:off x="4788024" y="771550"/>
            <a:ext cx="3200315" cy="41199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2BA4694-5052-461C-B977-271EA6967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20" y="887708"/>
            <a:ext cx="3373196" cy="4073563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7DC2712-2B73-459E-968D-F24D5B5C8E76}"/>
              </a:ext>
            </a:extLst>
          </p:cNvPr>
          <p:cNvSpPr/>
          <p:nvPr/>
        </p:nvSpPr>
        <p:spPr>
          <a:xfrm>
            <a:off x="4074537" y="2427734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37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0602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25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304486-2ABA-4365-9414-3997BE8A2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14000" r="3389"/>
          <a:stretch/>
        </p:blipFill>
        <p:spPr>
          <a:xfrm>
            <a:off x="5476768" y="915566"/>
            <a:ext cx="2022822" cy="410050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36C3288-1E96-452B-91AC-BD0BE53C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" t="11167" r="15147" b="1288"/>
          <a:stretch/>
        </p:blipFill>
        <p:spPr>
          <a:xfrm>
            <a:off x="1175828" y="858206"/>
            <a:ext cx="2322651" cy="410001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828348" y="2644640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3951258" y="23870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</p:spTree>
    <p:extLst>
      <p:ext uri="{BB962C8B-B14F-4D97-AF65-F5344CB8AC3E}">
        <p14:creationId xmlns:p14="http://schemas.microsoft.com/office/powerpoint/2010/main" val="14541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選單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BC83768-A204-44D0-B880-A1FEAAF53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59" y="771550"/>
            <a:ext cx="2635916" cy="43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0609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3568" y="299929"/>
            <a:ext cx="2983853" cy="550934"/>
            <a:chOff x="1450" y="3308"/>
            <a:chExt cx="2285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505" y="3423"/>
              <a:ext cx="2230" cy="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電腦配件選購系統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082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資料庫改動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A9A801-0D0E-4D47-87C3-D75269F9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4" y="987574"/>
            <a:ext cx="3539593" cy="365863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1D9EACF-32DA-46E9-BF33-6C649A3AF570}"/>
              </a:ext>
            </a:extLst>
          </p:cNvPr>
          <p:cNvSpPr/>
          <p:nvPr/>
        </p:nvSpPr>
        <p:spPr>
          <a:xfrm>
            <a:off x="4139952" y="1851670"/>
            <a:ext cx="52603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</a:rPr>
              <a:t>SELECT </a:t>
            </a:r>
            <a:r>
              <a:rPr lang="en-US" altLang="zh-TW" dirty="0" err="1">
                <a:latin typeface="Consolas" panose="020B0609020204030204" pitchFamily="49" charset="0"/>
              </a:rPr>
              <a:t>id,account,type,count</a:t>
            </a:r>
            <a:r>
              <a:rPr lang="en-US" altLang="zh-TW" dirty="0">
                <a:latin typeface="Consolas" panose="020B0609020204030204" pitchFamily="49" charset="0"/>
              </a:rPr>
              <a:t>(*) as </a:t>
            </a:r>
            <a:r>
              <a:rPr lang="zh-TW" altLang="en-US" dirty="0">
                <a:latin typeface="Consolas" panose="020B0609020204030204" pitchFamily="49" charset="0"/>
              </a:rPr>
              <a:t>次數 </a:t>
            </a:r>
            <a:r>
              <a:rPr lang="en-US" altLang="zh-TW" dirty="0">
                <a:latin typeface="Consolas" panose="020B0609020204030204" pitchFamily="49" charset="0"/>
              </a:rPr>
              <a:t>FROM test1.hw_prs 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where account = %s 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group by type 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order by count(*) desc 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limit 1;",[account]</a:t>
            </a:r>
            <a:endParaRPr lang="en-US" altLang="zh-TW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介面更改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DF1A202-D769-44CC-B3B8-A55E83A2E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00" t="17705" r="36613" b="4230"/>
          <a:stretch/>
        </p:blipFill>
        <p:spPr>
          <a:xfrm>
            <a:off x="1222902" y="771985"/>
            <a:ext cx="2608336" cy="42033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DD7C0C6-5C3B-480D-8AAC-AEB6A9B99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01" t="17705" r="37400" b="3026"/>
          <a:stretch/>
        </p:blipFill>
        <p:spPr>
          <a:xfrm>
            <a:off x="4860032" y="747182"/>
            <a:ext cx="2520280" cy="4252970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171EA0D4-225C-4082-B9E0-D37D9F29404B}"/>
              </a:ext>
            </a:extLst>
          </p:cNvPr>
          <p:cNvSpPr/>
          <p:nvPr/>
        </p:nvSpPr>
        <p:spPr>
          <a:xfrm flipV="1">
            <a:off x="1389059" y="1563638"/>
            <a:ext cx="2246837" cy="360040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ACE2B234-E0CB-441D-B21A-036C20D2CD0E}"/>
              </a:ext>
            </a:extLst>
          </p:cNvPr>
          <p:cNvSpPr/>
          <p:nvPr/>
        </p:nvSpPr>
        <p:spPr>
          <a:xfrm flipV="1">
            <a:off x="4996753" y="1543630"/>
            <a:ext cx="2246837" cy="360040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98A34A-14CA-4EE2-8287-C89814B373C8}"/>
              </a:ext>
            </a:extLst>
          </p:cNvPr>
          <p:cNvSpPr/>
          <p:nvPr/>
        </p:nvSpPr>
        <p:spPr>
          <a:xfrm>
            <a:off x="350466" y="1451270"/>
            <a:ext cx="9433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0" dirty="0">
                <a:solidFill>
                  <a:srgbClr val="FC4349"/>
                </a:solidFill>
                <a:effectLst/>
                <a:latin typeface="Consolas" panose="020B0609020204030204" pitchFamily="49" charset="0"/>
              </a:rPr>
              <a:t>CPU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38441B-36CD-444F-B7C3-E79D21F604BD}"/>
              </a:ext>
            </a:extLst>
          </p:cNvPr>
          <p:cNvSpPr/>
          <p:nvPr/>
        </p:nvSpPr>
        <p:spPr>
          <a:xfrm>
            <a:off x="7298374" y="1423593"/>
            <a:ext cx="1738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0" dirty="0">
                <a:solidFill>
                  <a:srgbClr val="FC4349"/>
                </a:solidFill>
                <a:effectLst/>
                <a:latin typeface="Consolas" panose="020B0609020204030204" pitchFamily="49" charset="0"/>
              </a:rPr>
              <a:t>記憶體</a:t>
            </a:r>
            <a:endParaRPr lang="en-US" altLang="zh-TW" sz="3200" b="0" dirty="0">
              <a:solidFill>
                <a:srgbClr val="FC4349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57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193B8B-9476-4E34-9FA4-F98BF116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96523"/>
            <a:ext cx="8744191" cy="405573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0829F690-E7BA-464C-AC04-3E58C8102728}"/>
              </a:ext>
            </a:extLst>
          </p:cNvPr>
          <p:cNvSpPr/>
          <p:nvPr/>
        </p:nvSpPr>
        <p:spPr>
          <a:xfrm flipV="1">
            <a:off x="4076605" y="1131592"/>
            <a:ext cx="783427" cy="3820665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51A9E6C2-F194-439C-954E-74F5AB570458}"/>
              </a:ext>
            </a:extLst>
          </p:cNvPr>
          <p:cNvSpPr/>
          <p:nvPr/>
        </p:nvSpPr>
        <p:spPr>
          <a:xfrm flipV="1">
            <a:off x="4912567" y="1131590"/>
            <a:ext cx="1171601" cy="3820665"/>
          </a:xfrm>
          <a:prstGeom prst="frame">
            <a:avLst>
              <a:gd name="adj1" fmla="val 293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57B70B-AB9B-48DB-B557-0FB0E34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0" y="843558"/>
            <a:ext cx="8425543" cy="419437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37BE9086-FC62-48B2-8100-7E11809DC003}"/>
              </a:ext>
            </a:extLst>
          </p:cNvPr>
          <p:cNvSpPr/>
          <p:nvPr/>
        </p:nvSpPr>
        <p:spPr>
          <a:xfrm flipV="1">
            <a:off x="3851920" y="1030411"/>
            <a:ext cx="783427" cy="3917602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商务简约工作总结汇报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307</Words>
  <Application>Microsoft Office PowerPoint</Application>
  <PresentationFormat>如螢幕大小 (16:9)</PresentationFormat>
  <Paragraphs>137</Paragraphs>
  <Slides>53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4" baseType="lpstr">
      <vt:lpstr>宋体</vt:lpstr>
      <vt:lpstr>字魂59号-创粗黑</vt:lpstr>
      <vt:lpstr>思源宋体 CN Light</vt:lpstr>
      <vt:lpstr>思源黑体 CN Light</vt:lpstr>
      <vt:lpstr>微軟正黑體</vt:lpstr>
      <vt:lpstr>標楷體</vt:lpstr>
      <vt:lpstr>Arial</vt:lpstr>
      <vt:lpstr>Calibri</vt:lpstr>
      <vt:lpstr>Consolas</vt:lpstr>
      <vt:lpstr>Times New Roman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林昱鋐</cp:lastModifiedBy>
  <cp:revision>228</cp:revision>
  <dcterms:created xsi:type="dcterms:W3CDTF">2016-05-27T01:37:00Z</dcterms:created>
  <dcterms:modified xsi:type="dcterms:W3CDTF">2022-06-08T11:26:14Z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